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6" r:id="rId5"/>
    <p:sldId id="287" r:id="rId6"/>
    <p:sldId id="280" r:id="rId7"/>
    <p:sldId id="256" r:id="rId8"/>
    <p:sldId id="281" r:id="rId9"/>
    <p:sldId id="257" r:id="rId10"/>
    <p:sldId id="282" r:id="rId11"/>
    <p:sldId id="258" r:id="rId12"/>
    <p:sldId id="259" r:id="rId13"/>
    <p:sldId id="260" r:id="rId14"/>
    <p:sldId id="261" r:id="rId15"/>
    <p:sldId id="262" r:id="rId16"/>
    <p:sldId id="279" r:id="rId17"/>
    <p:sldId id="263" r:id="rId18"/>
    <p:sldId id="264" r:id="rId19"/>
    <p:sldId id="278" r:id="rId20"/>
    <p:sldId id="265" r:id="rId21"/>
    <p:sldId id="266" r:id="rId22"/>
    <p:sldId id="277" r:id="rId23"/>
    <p:sldId id="267" r:id="rId24"/>
    <p:sldId id="268" r:id="rId25"/>
    <p:sldId id="276" r:id="rId26"/>
    <p:sldId id="269" r:id="rId27"/>
    <p:sldId id="270" r:id="rId28"/>
    <p:sldId id="273" r:id="rId29"/>
    <p:sldId id="271" r:id="rId30"/>
    <p:sldId id="272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32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82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8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8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66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60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77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36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80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96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EA7A2-ABC5-424E-AAB1-7FEBC661803D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754A7-CEB4-48FB-AEA3-A3FBAAE8F7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08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8413" y="2657998"/>
            <a:ext cx="391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Container: Input / Output</a:t>
            </a:r>
          </a:p>
        </p:txBody>
      </p:sp>
    </p:spTree>
    <p:extLst>
      <p:ext uri="{BB962C8B-B14F-4D97-AF65-F5344CB8AC3E}">
        <p14:creationId xmlns:p14="http://schemas.microsoft.com/office/powerpoint/2010/main" val="354543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331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Create Dataset</a:t>
            </a:r>
          </a:p>
        </p:txBody>
      </p:sp>
    </p:spTree>
    <p:extLst>
      <p:ext uri="{BB962C8B-B14F-4D97-AF65-F5344CB8AC3E}">
        <p14:creationId xmlns:p14="http://schemas.microsoft.com/office/powerpoint/2010/main" val="33947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13" t="19086" r="20736" b="24376"/>
          <a:stretch/>
        </p:blipFill>
        <p:spPr>
          <a:xfrm>
            <a:off x="154744" y="168812"/>
            <a:ext cx="11479238" cy="48489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906043" y="2982352"/>
            <a:ext cx="2926080" cy="295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710286" y="2391508"/>
            <a:ext cx="829997" cy="370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33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37" t="15433" r="1383" b="6297"/>
          <a:stretch/>
        </p:blipFill>
        <p:spPr>
          <a:xfrm>
            <a:off x="182882" y="253219"/>
            <a:ext cx="5795888" cy="5838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046" t="15625" r="1382" b="6491"/>
          <a:stretch/>
        </p:blipFill>
        <p:spPr>
          <a:xfrm>
            <a:off x="6091309" y="253219"/>
            <a:ext cx="5810095" cy="5838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53222" y="2180493"/>
            <a:ext cx="1744390" cy="1716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9746569" y="897988"/>
            <a:ext cx="1744390" cy="1716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53222" y="5809956"/>
            <a:ext cx="829997" cy="2275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147581" y="5812382"/>
            <a:ext cx="829997" cy="2275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1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38" t="15240" r="1273" b="6298"/>
          <a:stretch/>
        </p:blipFill>
        <p:spPr>
          <a:xfrm>
            <a:off x="126610" y="126609"/>
            <a:ext cx="5697415" cy="57396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748" t="15240" r="29818" b="6298"/>
          <a:stretch/>
        </p:blipFill>
        <p:spPr>
          <a:xfrm>
            <a:off x="6049110" y="126609"/>
            <a:ext cx="2138290" cy="5739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96947" y="719878"/>
            <a:ext cx="1758462" cy="222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6947" y="1313147"/>
            <a:ext cx="1758462" cy="222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162843" y="1828881"/>
            <a:ext cx="323556" cy="267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67160" y="1090489"/>
            <a:ext cx="1758462" cy="13432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61984" y="861039"/>
            <a:ext cx="490024" cy="2294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5486399" y="1424476"/>
            <a:ext cx="555676" cy="53800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6948" y="5587298"/>
            <a:ext cx="759656" cy="2789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38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2" t="19279" r="9167" b="34760"/>
          <a:stretch/>
        </p:blipFill>
        <p:spPr>
          <a:xfrm>
            <a:off x="154743" y="140677"/>
            <a:ext cx="10353823" cy="2984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02" t="19086" r="7869" b="28029"/>
          <a:stretch/>
        </p:blipFill>
        <p:spPr>
          <a:xfrm>
            <a:off x="154743" y="3249636"/>
            <a:ext cx="10353823" cy="3385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54743" y="140677"/>
            <a:ext cx="2461848" cy="450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405573" y="1918056"/>
            <a:ext cx="675252" cy="262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4743" y="3249635"/>
            <a:ext cx="942537" cy="4360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405572" y="5181763"/>
            <a:ext cx="8102993" cy="1453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32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3" t="23702" r="5057" b="10913"/>
          <a:stretch/>
        </p:blipFill>
        <p:spPr>
          <a:xfrm>
            <a:off x="140675" y="140677"/>
            <a:ext cx="8426549" cy="5787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041006" y="2475914"/>
            <a:ext cx="745591" cy="3476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82876" y="3460652"/>
            <a:ext cx="2827609" cy="351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289" t="66009" r="31439" b="7644"/>
          <a:stretch/>
        </p:blipFill>
        <p:spPr>
          <a:xfrm>
            <a:off x="8799339" y="1885069"/>
            <a:ext cx="1990014" cy="2869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771331" y="4273562"/>
            <a:ext cx="3038626" cy="298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809957" y="3137095"/>
            <a:ext cx="2989382" cy="128568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61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8947" y="2377440"/>
            <a:ext cx="180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Child items</a:t>
            </a:r>
          </a:p>
        </p:txBody>
      </p:sp>
    </p:spTree>
    <p:extLst>
      <p:ext uri="{BB962C8B-B14F-4D97-AF65-F5344CB8AC3E}">
        <p14:creationId xmlns:p14="http://schemas.microsoft.com/office/powerpoint/2010/main" val="376779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3" t="23126" r="4841" b="10720"/>
          <a:stretch/>
        </p:blipFill>
        <p:spPr>
          <a:xfrm>
            <a:off x="196948" y="182880"/>
            <a:ext cx="6991644" cy="4839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377435" y="3626447"/>
            <a:ext cx="2504054" cy="24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70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3510" r="11437" b="24567"/>
          <a:stretch/>
        </p:blipFill>
        <p:spPr>
          <a:xfrm>
            <a:off x="196947" y="168812"/>
            <a:ext cx="6105380" cy="3798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899133" y="3471701"/>
            <a:ext cx="309495" cy="3406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476" t="31394" r="42144" b="36392"/>
          <a:stretch/>
        </p:blipFill>
        <p:spPr>
          <a:xfrm>
            <a:off x="6499274" y="168812"/>
            <a:ext cx="2883877" cy="284167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476" t="41929" r="41603" b="39182"/>
          <a:stretch/>
        </p:blipFill>
        <p:spPr>
          <a:xfrm>
            <a:off x="6499274" y="3010486"/>
            <a:ext cx="2883877" cy="1618589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499274" y="168812"/>
            <a:ext cx="2771335" cy="4460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766555" y="1037991"/>
            <a:ext cx="2504054" cy="3591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92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6738" y="2560320"/>
            <a:ext cx="994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406826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A1A23A-7C59-4FDC-BD17-88C150B60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" t="18994" r="760" b="33207"/>
          <a:stretch/>
        </p:blipFill>
        <p:spPr>
          <a:xfrm>
            <a:off x="107004" y="150961"/>
            <a:ext cx="11965022" cy="37025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46E4C4-0B11-4214-97E0-F4A231614700}"/>
              </a:ext>
            </a:extLst>
          </p:cNvPr>
          <p:cNvSpPr/>
          <p:nvPr/>
        </p:nvSpPr>
        <p:spPr>
          <a:xfrm>
            <a:off x="100518" y="2944638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9BE807-26BC-4062-A699-D099562DB7C8}"/>
              </a:ext>
            </a:extLst>
          </p:cNvPr>
          <p:cNvSpPr/>
          <p:nvPr/>
        </p:nvSpPr>
        <p:spPr>
          <a:xfrm>
            <a:off x="10182016" y="678092"/>
            <a:ext cx="1821916" cy="158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101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424" t="23510" r="4841" b="8221"/>
          <a:stretch/>
        </p:blipFill>
        <p:spPr>
          <a:xfrm>
            <a:off x="239151" y="154744"/>
            <a:ext cx="7838518" cy="5598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686924" y="4217290"/>
            <a:ext cx="2799476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75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476" t="31779" r="950" b="25529"/>
          <a:stretch/>
        </p:blipFill>
        <p:spPr>
          <a:xfrm>
            <a:off x="196947" y="196947"/>
            <a:ext cx="8918917" cy="3593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2026" y="1037991"/>
            <a:ext cx="942540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01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1806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Item Name</a:t>
            </a:r>
          </a:p>
        </p:txBody>
      </p:sp>
    </p:spTree>
    <p:extLst>
      <p:ext uri="{BB962C8B-B14F-4D97-AF65-F5344CB8AC3E}">
        <p14:creationId xmlns:p14="http://schemas.microsoft.com/office/powerpoint/2010/main" val="48393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39" t="24086" r="4950" b="8029"/>
          <a:stretch/>
        </p:blipFill>
        <p:spPr>
          <a:xfrm>
            <a:off x="168809" y="196948"/>
            <a:ext cx="7695031" cy="5498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32180" y="4161019"/>
            <a:ext cx="2785408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85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369" t="31395" r="1165" b="24567"/>
          <a:stretch/>
        </p:blipFill>
        <p:spPr>
          <a:xfrm>
            <a:off x="182880" y="196948"/>
            <a:ext cx="9340948" cy="3889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2025" y="1108330"/>
            <a:ext cx="154745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5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5045" y="2771336"/>
            <a:ext cx="1586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Item type</a:t>
            </a:r>
          </a:p>
        </p:txBody>
      </p:sp>
    </p:spTree>
    <p:extLst>
      <p:ext uri="{BB962C8B-B14F-4D97-AF65-F5344CB8AC3E}">
        <p14:creationId xmlns:p14="http://schemas.microsoft.com/office/powerpoint/2010/main" val="75365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747" t="29471" r="4948" b="8221"/>
          <a:stretch/>
        </p:blipFill>
        <p:spPr>
          <a:xfrm>
            <a:off x="225081" y="225083"/>
            <a:ext cx="7624691" cy="501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588449" y="3738988"/>
            <a:ext cx="2771342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554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151" t="31780" r="841" b="23989"/>
          <a:stretch/>
        </p:blipFill>
        <p:spPr>
          <a:xfrm>
            <a:off x="225084" y="281354"/>
            <a:ext cx="9504864" cy="3938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8296" y="1178668"/>
            <a:ext cx="154745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044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17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Last Modified</a:t>
            </a:r>
          </a:p>
        </p:txBody>
      </p:sp>
    </p:spTree>
    <p:extLst>
      <p:ext uri="{BB962C8B-B14F-4D97-AF65-F5344CB8AC3E}">
        <p14:creationId xmlns:p14="http://schemas.microsoft.com/office/powerpoint/2010/main" val="734045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855" t="29086" r="4950" b="8606"/>
          <a:stretch/>
        </p:blipFill>
        <p:spPr>
          <a:xfrm>
            <a:off x="196947" y="182880"/>
            <a:ext cx="7835705" cy="5160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602517" y="3823394"/>
            <a:ext cx="2841680" cy="270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50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4509C-AE45-403F-8302-E24ADBEC9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t="16667" r="664" b="32899"/>
          <a:stretch/>
        </p:blipFill>
        <p:spPr>
          <a:xfrm>
            <a:off x="120113" y="159026"/>
            <a:ext cx="11942184" cy="39022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ECE59-DECB-4409-9E54-00D08F16BA69}"/>
              </a:ext>
            </a:extLst>
          </p:cNvPr>
          <p:cNvSpPr/>
          <p:nvPr/>
        </p:nvSpPr>
        <p:spPr>
          <a:xfrm>
            <a:off x="110247" y="3141210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F0ECB-3165-4E19-9CD8-4EAD092E6453}"/>
              </a:ext>
            </a:extLst>
          </p:cNvPr>
          <p:cNvSpPr/>
          <p:nvPr/>
        </p:nvSpPr>
        <p:spPr>
          <a:xfrm>
            <a:off x="10152832" y="862920"/>
            <a:ext cx="1821916" cy="158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158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692" t="31395" r="1057" b="24567"/>
          <a:stretch/>
        </p:blipFill>
        <p:spPr>
          <a:xfrm>
            <a:off x="225082" y="225084"/>
            <a:ext cx="9298745" cy="3885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07957" y="1136465"/>
            <a:ext cx="2771341" cy="284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57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0CE01-F8DD-44C8-995E-F84ABC2FA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2" t="56701" r="42932" b="9220"/>
          <a:stretch/>
        </p:blipFill>
        <p:spPr>
          <a:xfrm>
            <a:off x="4952051" y="2566544"/>
            <a:ext cx="4406630" cy="373121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407F2-2DAD-4A45-9BFA-D6512F87E970}"/>
              </a:ext>
            </a:extLst>
          </p:cNvPr>
          <p:cNvSpPr txBox="1"/>
          <p:nvPr/>
        </p:nvSpPr>
        <p:spPr>
          <a:xfrm>
            <a:off x="4961779" y="1013750"/>
            <a:ext cx="2268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91702-6E70-4D3A-9083-891352952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78" t="60851" r="42967" b="13050"/>
          <a:stretch/>
        </p:blipFill>
        <p:spPr>
          <a:xfrm>
            <a:off x="379009" y="2566544"/>
            <a:ext cx="4474724" cy="28788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655DBA-CC8E-48DE-AB10-65DD4D7B6145}"/>
              </a:ext>
            </a:extLst>
          </p:cNvPr>
          <p:cNvSpPr/>
          <p:nvPr/>
        </p:nvSpPr>
        <p:spPr>
          <a:xfrm>
            <a:off x="369281" y="2556816"/>
            <a:ext cx="8989400" cy="37409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C35AF3-36D9-4851-BA5B-BEEBA8572228}"/>
              </a:ext>
            </a:extLst>
          </p:cNvPr>
          <p:cNvSpPr/>
          <p:nvPr/>
        </p:nvSpPr>
        <p:spPr>
          <a:xfrm>
            <a:off x="2422187" y="3608962"/>
            <a:ext cx="1420239" cy="18461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C0573-7A68-468A-B024-478EE9C2128A}"/>
              </a:ext>
            </a:extLst>
          </p:cNvPr>
          <p:cNvSpPr/>
          <p:nvPr/>
        </p:nvSpPr>
        <p:spPr>
          <a:xfrm>
            <a:off x="6906639" y="3608962"/>
            <a:ext cx="1420239" cy="26887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89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E701B-86C8-4EB1-B868-CA33AA29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2" t="21465" r="30643" b="29502"/>
          <a:stretch/>
        </p:blipFill>
        <p:spPr>
          <a:xfrm>
            <a:off x="165370" y="165370"/>
            <a:ext cx="5405156" cy="43871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8BA96F-F923-49A8-B21F-033801162938}"/>
              </a:ext>
            </a:extLst>
          </p:cNvPr>
          <p:cNvSpPr/>
          <p:nvPr/>
        </p:nvSpPr>
        <p:spPr>
          <a:xfrm>
            <a:off x="1840057" y="4277900"/>
            <a:ext cx="1934276" cy="1870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14E33-A121-4AE3-969E-C2BFB214B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5" t="32340" r="18233" b="38724"/>
          <a:stretch/>
        </p:blipFill>
        <p:spPr>
          <a:xfrm>
            <a:off x="5671224" y="165370"/>
            <a:ext cx="6449439" cy="22802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88C1DE-BC55-496D-958F-6C26DBA75BCE}"/>
              </a:ext>
            </a:extLst>
          </p:cNvPr>
          <p:cNvSpPr/>
          <p:nvPr/>
        </p:nvSpPr>
        <p:spPr>
          <a:xfrm>
            <a:off x="5786245" y="568419"/>
            <a:ext cx="838291" cy="170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624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A39CF-DDA6-4EFD-AEC2-3460521EC8C2}"/>
              </a:ext>
            </a:extLst>
          </p:cNvPr>
          <p:cNvSpPr txBox="1"/>
          <p:nvPr/>
        </p:nvSpPr>
        <p:spPr>
          <a:xfrm>
            <a:off x="4616139" y="2675107"/>
            <a:ext cx="2959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row as header</a:t>
            </a:r>
          </a:p>
        </p:txBody>
      </p:sp>
    </p:spTree>
    <p:extLst>
      <p:ext uri="{BB962C8B-B14F-4D97-AF65-F5344CB8AC3E}">
        <p14:creationId xmlns:p14="http://schemas.microsoft.com/office/powerpoint/2010/main" val="309882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07E50-869C-4E76-B6F0-BB8508178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0" t="21560" r="30467" b="29503"/>
          <a:stretch/>
        </p:blipFill>
        <p:spPr>
          <a:xfrm>
            <a:off x="233463" y="238327"/>
            <a:ext cx="6721813" cy="41859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43A39F-6113-4416-AEC6-A374F7B94B0D}"/>
              </a:ext>
            </a:extLst>
          </p:cNvPr>
          <p:cNvSpPr/>
          <p:nvPr/>
        </p:nvSpPr>
        <p:spPr>
          <a:xfrm>
            <a:off x="4991816" y="2633925"/>
            <a:ext cx="504312" cy="2454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020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37267-D8D2-43F1-994E-5BA34FFF7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5" t="24681" r="32328" b="11205"/>
          <a:stretch/>
        </p:blipFill>
        <p:spPr>
          <a:xfrm>
            <a:off x="243192" y="189689"/>
            <a:ext cx="7529208" cy="64332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1D3D60-5393-41E5-95C3-9B54E0DD4FC0}"/>
              </a:ext>
            </a:extLst>
          </p:cNvPr>
          <p:cNvSpPr/>
          <p:nvPr/>
        </p:nvSpPr>
        <p:spPr>
          <a:xfrm>
            <a:off x="233464" y="5989967"/>
            <a:ext cx="1789889" cy="3232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04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82C06-2393-431E-8026-238ADC0A7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9" t="18723" r="13029" b="32624"/>
          <a:stretch/>
        </p:blipFill>
        <p:spPr>
          <a:xfrm>
            <a:off x="204281" y="233464"/>
            <a:ext cx="10797702" cy="38956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47ED8C-F4B1-42DE-8B58-EC88B2A8EEF8}"/>
              </a:ext>
            </a:extLst>
          </p:cNvPr>
          <p:cNvSpPr/>
          <p:nvPr/>
        </p:nvSpPr>
        <p:spPr>
          <a:xfrm>
            <a:off x="194553" y="3150938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457C8-D8BC-451D-9110-75E50B1BE702}"/>
              </a:ext>
            </a:extLst>
          </p:cNvPr>
          <p:cNvSpPr/>
          <p:nvPr/>
        </p:nvSpPr>
        <p:spPr>
          <a:xfrm>
            <a:off x="2153056" y="1555601"/>
            <a:ext cx="1631004" cy="7790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81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44A4A-4434-4C98-90D2-0E6DFEE7B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" t="19291" b="27234"/>
          <a:stretch/>
        </p:blipFill>
        <p:spPr>
          <a:xfrm>
            <a:off x="176718" y="2879386"/>
            <a:ext cx="11838563" cy="40771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E5097C-00DB-446D-B5EA-E2CDCACE4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" t="16880" r="768" b="47943"/>
          <a:stretch/>
        </p:blipFill>
        <p:spPr>
          <a:xfrm>
            <a:off x="176718" y="97275"/>
            <a:ext cx="11838562" cy="27034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F9B48F-934A-4E07-803A-A8EAB8D6EC65}"/>
              </a:ext>
            </a:extLst>
          </p:cNvPr>
          <p:cNvSpPr/>
          <p:nvPr/>
        </p:nvSpPr>
        <p:spPr>
          <a:xfrm>
            <a:off x="10136222" y="699567"/>
            <a:ext cx="1879058" cy="185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029BF-C2EB-4097-B583-D59930F3A663}"/>
              </a:ext>
            </a:extLst>
          </p:cNvPr>
          <p:cNvSpPr/>
          <p:nvPr/>
        </p:nvSpPr>
        <p:spPr>
          <a:xfrm>
            <a:off x="2052536" y="709295"/>
            <a:ext cx="622570" cy="1953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07DE91-FFDE-41C1-A53E-18811748AC8C}"/>
              </a:ext>
            </a:extLst>
          </p:cNvPr>
          <p:cNvSpPr/>
          <p:nvPr/>
        </p:nvSpPr>
        <p:spPr>
          <a:xfrm>
            <a:off x="2020957" y="4732320"/>
            <a:ext cx="7337051" cy="1901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75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383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Create Pipeline</a:t>
            </a:r>
          </a:p>
        </p:txBody>
      </p:sp>
    </p:spTree>
    <p:extLst>
      <p:ext uri="{BB962C8B-B14F-4D97-AF65-F5344CB8AC3E}">
        <p14:creationId xmlns:p14="http://schemas.microsoft.com/office/powerpoint/2010/main" val="38599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302" t="14879" r="1400" b="20009"/>
          <a:stretch/>
        </p:blipFill>
        <p:spPr>
          <a:xfrm>
            <a:off x="136057" y="170492"/>
            <a:ext cx="11821481" cy="4589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9481625" y="2166425"/>
            <a:ext cx="1308296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6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895" y="2433711"/>
            <a:ext cx="220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Get Metadata</a:t>
            </a:r>
          </a:p>
        </p:txBody>
      </p:sp>
    </p:spTree>
    <p:extLst>
      <p:ext uri="{BB962C8B-B14F-4D97-AF65-F5344CB8AC3E}">
        <p14:creationId xmlns:p14="http://schemas.microsoft.com/office/powerpoint/2010/main" val="114065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21" t="14856" r="18681" b="8606"/>
          <a:stretch/>
        </p:blipFill>
        <p:spPr>
          <a:xfrm>
            <a:off x="182880" y="182878"/>
            <a:ext cx="11549575" cy="643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559126" y="2152358"/>
            <a:ext cx="1913205" cy="3235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7779434" y="3305908"/>
            <a:ext cx="2855741" cy="239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838093" y="2757269"/>
            <a:ext cx="731519" cy="309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356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26</Words>
  <Application>Microsoft Office PowerPoint</Application>
  <PresentationFormat>Widescreen</PresentationFormat>
  <Paragraphs>11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Anuganti Suresh (Consultant)</cp:lastModifiedBy>
  <cp:revision>14</cp:revision>
  <dcterms:created xsi:type="dcterms:W3CDTF">2022-11-16T16:47:02Z</dcterms:created>
  <dcterms:modified xsi:type="dcterms:W3CDTF">2022-12-20T06:55:32Z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2022-11-29T07:15:04Z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37ffd923-a22c-4c95-bc0d-a4053e27bf55</vt:lpwstr>
  </property>
  <property fmtid="{D5CDD505-2E9C-101B-9397-08002B2CF9AE}" pid="8" name="MSIP_Label_19540963-e559-4020-8a90-fe8a502c2801_ContentBits">
    <vt:lpwstr>0</vt:lpwstr>
  </property>
</Properties>
</file>